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2" r:id="rId3"/>
    <p:sldId id="260" r:id="rId4"/>
    <p:sldId id="261" r:id="rId5"/>
    <p:sldId id="311" r:id="rId6"/>
    <p:sldId id="263" r:id="rId7"/>
    <p:sldId id="312" r:id="rId8"/>
    <p:sldId id="313" r:id="rId9"/>
    <p:sldId id="314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70" r:id="rId27"/>
    <p:sldId id="291" r:id="rId28"/>
    <p:sldId id="282" r:id="rId29"/>
    <p:sldId id="283" r:id="rId30"/>
    <p:sldId id="292" r:id="rId31"/>
    <p:sldId id="293" r:id="rId32"/>
    <p:sldId id="294" r:id="rId33"/>
    <p:sldId id="285" r:id="rId34"/>
    <p:sldId id="284" r:id="rId35"/>
    <p:sldId id="290" r:id="rId36"/>
    <p:sldId id="295" r:id="rId37"/>
    <p:sldId id="296" r:id="rId38"/>
    <p:sldId id="299" r:id="rId39"/>
    <p:sldId id="298" r:id="rId40"/>
    <p:sldId id="301" r:id="rId41"/>
    <p:sldId id="31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6821" autoAdjust="0"/>
  </p:normalViewPr>
  <p:slideViewPr>
    <p:cSldViewPr showGuides="1">
      <p:cViewPr>
        <p:scale>
          <a:sx n="100" d="100"/>
          <a:sy n="100" d="100"/>
        </p:scale>
        <p:origin x="498" y="29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2022-05-24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2022-05-24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5B317-9E9D-B48B-C3F9-FE520E285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3786-4616-A209-D01F-9AEC3F64C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8138897" y="6233993"/>
            <a:ext cx="506557" cy="5031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rkLab/PerkLabBootcamp/raw/master/Data/VisualizationTutorial_HeadScene.mr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076D10-A6D9-6767-5268-4325956F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Maximize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5" y="14709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6020527" y="1938709"/>
            <a:ext cx="213287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maximize view </a:t>
            </a:r>
            <a:r>
              <a:rPr lang="en-US" sz="2400" dirty="0"/>
              <a:t>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87FC28-A049-4AB5-2F21-A45FAF61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871455" y="197236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396595" y="282298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98D4DD-AB4C-F391-1989-D3F05859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30" y="168915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833176" y="225674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175395-1AAF-40FE-B066-F3E8284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315" y="1349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1702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F16CFF-6073-6612-185B-E5E2B3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09" y="164378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E7107B-5FF1-55DD-A0D3-D7E7BE16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D4826C-7007-190D-CB3E-4DE7F2C4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45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71DA90-E8A7-866A-5412-F3218F91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3AB9A-AB0C-A97B-5150-777E5AA8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05630" y="4354444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1A1A-6BE4-4BD3-380F-2A89FFCE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following two datasets: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https://github.com/PerkLab/PerkLabBootcamp/raw/master/Data/VisualizationTutorial_HeadScene.mrb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80C1C5-166F-E2BB-64FC-E3B178C1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649EA-098F-5EA7-0800-0D8C7E6F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D2B25-7537-C49C-FA7E-9CEF2FB3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04317"/>
            <a:ext cx="3621075" cy="23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74" y="237984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D23AB1-9163-E986-B516-E5B56C74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5" y="2777191"/>
            <a:ext cx="4944335" cy="309020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604336" y="1371600"/>
            <a:ext cx="4082464" cy="124636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</a:t>
            </a:r>
            <a:r>
              <a:rPr lang="en-US" sz="2000" dirty="0" err="1">
                <a:solidFill>
                  <a:schemeClr val="bg1"/>
                </a:solidFill>
              </a:rPr>
              <a:t>VisualizationTutorial_HeadScene.mrb</a:t>
            </a:r>
            <a:r>
              <a:rPr lang="en-US" sz="2400" dirty="0">
                <a:solidFill>
                  <a:schemeClr val="bg1"/>
                </a:solidFill>
              </a:rPr>
              <a:t> into Slicer, then click OK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122B5A-EF54-9FAB-1E40-F22EDBC8053D}"/>
              </a:ext>
            </a:extLst>
          </p:cNvPr>
          <p:cNvSpPr/>
          <p:nvPr/>
        </p:nvSpPr>
        <p:spPr>
          <a:xfrm>
            <a:off x="2237098" y="2430053"/>
            <a:ext cx="2177465" cy="144642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C9771-2EF0-73CD-1CCE-96D738F0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85" y="15020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5CE86B-339D-246A-9A38-77EA7855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40" y="1295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96" y="14179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05" y="127842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07AA2-5E3B-E0E9-B2B3-F456C41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953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ED946-8D29-FBFC-435D-41192DBB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3" y="974157"/>
            <a:ext cx="8312728" cy="5206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2413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C3E90-0DB7-5EC0-B666-01225CD571D5}"/>
              </a:ext>
            </a:extLst>
          </p:cNvPr>
          <p:cNvSpPr/>
          <p:nvPr/>
        </p:nvSpPr>
        <p:spPr>
          <a:xfrm>
            <a:off x="8296275" y="2931147"/>
            <a:ext cx="685800" cy="3281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112260" y="3947936"/>
            <a:ext cx="435864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>
                <a:solidFill>
                  <a:schemeClr val="bg1"/>
                </a:solidFill>
              </a:rPr>
              <a:t>T2 MRI</a:t>
            </a:r>
            <a:r>
              <a:rPr lang="en-US" sz="2400" dirty="0">
                <a:solidFill>
                  <a:schemeClr val="bg1"/>
                </a:solidFill>
              </a:rPr>
              <a:t>’ as foreground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Adjust foreground opacity using the slider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60F6E-84BC-7A5E-07B8-AA165A6AC444}"/>
              </a:ext>
            </a:extLst>
          </p:cNvPr>
          <p:cNvSpPr/>
          <p:nvPr/>
        </p:nvSpPr>
        <p:spPr>
          <a:xfrm>
            <a:off x="8295237" y="968709"/>
            <a:ext cx="685800" cy="67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F899D61-57C3-A3C8-89D9-E1E0936A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85" y="168078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C06693C-210E-58DA-8905-95DFDDFF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0" y="27001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8688D-CEB9-59B8-CFFF-FEF4881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5" y="2278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1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</a:t>
            </a:r>
            <a:r>
              <a:rPr lang="en-US" sz="2400" b="1" dirty="0">
                <a:solidFill>
                  <a:schemeClr val="bg1"/>
                </a:solidFill>
              </a:rPr>
              <a:t>scene </a:t>
            </a:r>
            <a:r>
              <a:rPr lang="en-US" sz="2400" dirty="0">
                <a:solidFill>
                  <a:schemeClr val="bg1"/>
                </a:solidFill>
              </a:rPr>
              <a:t>(or the empty area on the bottom),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03FA51-1020-85DE-67E9-1766BCA2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Context menu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just created folder ‘</a:t>
            </a:r>
            <a:r>
              <a:rPr lang="en-US" sz="2400" b="1" dirty="0" err="1">
                <a:solidFill>
                  <a:schemeClr val="bg1"/>
                </a:solidFill>
              </a:rPr>
              <a:t>NewFolder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09019-E9AB-1647-6E15-09FF621D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0BA4C-FCC4-2850-F6B1-0FD3954D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261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Rename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533608" y="4883707"/>
            <a:ext cx="4801364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White matter models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C5E66086-6CED-8B17-686B-A8160CD6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43067" y="1283260"/>
            <a:ext cx="7482202" cy="258480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1752600"/>
            <a:ext cx="2635513" cy="3259968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181571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454090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203545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225078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225078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25078" y="3776845"/>
            <a:ext cx="731067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2E0892-26E8-FEAE-D976-9401A9ED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‘left cerebral white matter’,</a:t>
            </a:r>
            <a:r>
              <a:rPr lang="en-US" sz="2400" dirty="0">
                <a:solidFill>
                  <a:schemeClr val="bg1"/>
                </a:solidFill>
              </a:rPr>
              <a:t>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</a:t>
            </a:r>
            <a:r>
              <a:rPr lang="en-US" sz="2400" b="1" dirty="0">
                <a:solidFill>
                  <a:schemeClr val="bg1"/>
                </a:solidFill>
              </a:rPr>
              <a:t>‘left cerebellar white matter’.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63" y="310514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672D16-2D6F-7D26-E083-4FE1E995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0B79F-6DB9-1E8C-4919-C368751F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of the ‘Models’ folder to hide all non-brain structures.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40BE1-9DC3-73E9-B8EB-15FD6108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40" y="254691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5AE9C-5CAA-729F-2DFF-560444D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1206634" y="4724400"/>
            <a:ext cx="6462239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Click&amp;drag</a:t>
            </a:r>
            <a:r>
              <a:rPr lang="en-US" sz="2400" dirty="0">
                <a:solidFill>
                  <a:schemeClr val="bg1"/>
                </a:solidFill>
              </a:rPr>
              <a:t> volume to the 3D view.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B57376-217E-4D1D-BE89-0D1E4D09F7F2}"/>
              </a:ext>
            </a:extLst>
          </p:cNvPr>
          <p:cNvSpPr/>
          <p:nvPr/>
        </p:nvSpPr>
        <p:spPr>
          <a:xfrm>
            <a:off x="2362200" y="2419082"/>
            <a:ext cx="1524000" cy="161776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39C9A-3899-4C9B-2AFC-0CB51D20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84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2955431" y="3581400"/>
            <a:ext cx="3701091" cy="26885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Choose ‘</a:t>
            </a:r>
            <a:r>
              <a:rPr lang="en-US" sz="2400" b="1" dirty="0">
                <a:solidFill>
                  <a:schemeClr val="bg1"/>
                </a:solidFill>
              </a:rPr>
              <a:t>Volume rendering options…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switches to the </a:t>
            </a:r>
            <a:r>
              <a:rPr lang="en-US" sz="2400" b="1" dirty="0">
                <a:solidFill>
                  <a:schemeClr val="bg1"/>
                </a:solidFill>
              </a:rPr>
              <a:t>Volume Rendering </a:t>
            </a:r>
            <a:r>
              <a:rPr lang="en-US" sz="2400" dirty="0">
                <a:solidFill>
                  <a:schemeClr val="bg1"/>
                </a:solidFill>
              </a:rPr>
              <a:t>module)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A8F81-B6F7-B137-9D77-8E1DEC78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6" y="298759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FA16E-D9DA-B80D-1A7E-3D0D3CC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05566-FB59-46FF-9DE2-A7AAA242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3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F2CD3-BE36-0BA3-DCD6-38274F11B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r="24325"/>
          <a:stretch/>
        </p:blipFill>
        <p:spPr>
          <a:xfrm>
            <a:off x="3464313" y="980871"/>
            <a:ext cx="3047999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6311360" y="2280672"/>
            <a:ext cx="2581984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‘</a:t>
            </a:r>
            <a:r>
              <a:rPr lang="en-US" sz="2400" b="1" dirty="0">
                <a:solidFill>
                  <a:schemeClr val="bg1"/>
                </a:solidFill>
              </a:rPr>
              <a:t>Select a Preset</a:t>
            </a:r>
            <a:r>
              <a:rPr lang="en-US" sz="2400" dirty="0">
                <a:solidFill>
                  <a:schemeClr val="bg1"/>
                </a:solidFill>
              </a:rPr>
              <a:t>’ and choose 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the </a:t>
            </a:r>
            <a:r>
              <a:rPr lang="en-US" sz="2400" b="1" dirty="0">
                <a:solidFill>
                  <a:schemeClr val="bg1"/>
                </a:solidFill>
              </a:rPr>
              <a:t>Shift </a:t>
            </a:r>
            <a:r>
              <a:rPr lang="en-US" sz="2400" dirty="0">
                <a:solidFill>
                  <a:schemeClr val="bg1"/>
                </a:solidFill>
              </a:rPr>
              <a:t>slider to optimize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40FF89-8F94-68E0-FC5B-A17AF822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3" y="199878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4CE5D-039E-5B2A-FC45-4B114FA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00400" y="10407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C04AF-205C-A4AF-4FFF-73BA914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98" y="260566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34ABE-E95C-F9D2-8BC1-E09F4FE6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skull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64" y="273817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5929757" y="2743200"/>
            <a:ext cx="2909443" cy="196551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of the </a:t>
            </a:r>
            <a:r>
              <a:rPr lang="en-US" sz="2400" b="1" dirty="0">
                <a:solidFill>
                  <a:schemeClr val="bg1"/>
                </a:solidFill>
              </a:rPr>
              <a:t>skull</a:t>
            </a:r>
            <a:r>
              <a:rPr lang="en-US" sz="2400" dirty="0">
                <a:solidFill>
                  <a:schemeClr val="bg1"/>
                </a:solidFill>
              </a:rPr>
              <a:t> model, select Opacity, and adjust the slicer to around 0.30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38FF-2D92-432B-8A20-24080EC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36" y="27381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CCF232-C351-C976-D71C-E1554CF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1" y="162531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A6DA-E5D8-498E-ACF9-8CEE1046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46463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CB834-C1E3-40A3-AF46-C89DC055EE79}"/>
              </a:ext>
            </a:extLst>
          </p:cNvPr>
          <p:cNvSpPr txBox="1"/>
          <p:nvPr/>
        </p:nvSpPr>
        <p:spPr>
          <a:xfrm>
            <a:off x="2423958" y="966904"/>
            <a:ext cx="3733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Hover the push-pin icon and then the eye icon to show a slice view in 3D view.</a:t>
            </a:r>
          </a:p>
        </p:txBody>
      </p:sp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48E934-3F79-3654-52DD-6A0F7C4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9265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4707F-544F-33F5-F35E-90D46270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37" y="305205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DBCF9-9C8D-02C0-2B63-6FE3807C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0268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66596-AFC2-7545-B047-87BC8688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784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7A6A4-84B2-3297-8020-268E0D8CECEF}"/>
              </a:ext>
            </a:extLst>
          </p:cNvPr>
          <p:cNvSpPr txBox="1"/>
          <p:nvPr/>
        </p:nvSpPr>
        <p:spPr>
          <a:xfrm>
            <a:off x="3967886" y="2313722"/>
            <a:ext cx="3733800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a model node in the data tree and choose ‘</a:t>
            </a:r>
            <a:r>
              <a:rPr lang="en-US" sz="2400" b="1" dirty="0">
                <a:solidFill>
                  <a:schemeClr val="bg1"/>
                </a:solidFill>
              </a:rPr>
              <a:t>Edit properties…</a:t>
            </a:r>
            <a:r>
              <a:rPr lang="en-US" sz="2400" dirty="0">
                <a:solidFill>
                  <a:schemeClr val="bg1"/>
                </a:solidFill>
              </a:rPr>
              <a:t>’ to go to the </a:t>
            </a:r>
            <a:r>
              <a:rPr lang="en-US" sz="2400" b="1" dirty="0">
                <a:solidFill>
                  <a:schemeClr val="bg1"/>
                </a:solidFill>
              </a:rPr>
              <a:t>Models</a:t>
            </a:r>
            <a:r>
              <a:rPr lang="en-US" sz="2400" dirty="0">
                <a:solidFill>
                  <a:schemeClr val="bg1"/>
                </a:solidFill>
              </a:rPr>
              <a:t> module.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(It can be accessed from the toolbar or the module list as well)</a:t>
            </a:r>
          </a:p>
        </p:txBody>
      </p:sp>
    </p:spTree>
    <p:extLst>
      <p:ext uri="{BB962C8B-B14F-4D97-AF65-F5344CB8AC3E}">
        <p14:creationId xmlns:p14="http://schemas.microsoft.com/office/powerpoint/2010/main" val="244807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43" y="300292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1B955-5A04-EB25-ACB0-A6C5C7E9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956946" y="1859340"/>
            <a:ext cx="3846937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all brain models using Shift,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5DAE3-BC3B-A602-9D69-1569D79B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87" y="39568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79B9F-055C-4BF5-C30A-48F85483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58852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5C5B5B-7676-9C46-8488-00BAB7C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71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2785110" y="4343400"/>
            <a:ext cx="2472690" cy="1203013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Configure.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26F70-8269-EFD7-E9D8-436DF93B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0" y="42151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30F9F6-E394-7B96-A40D-6B048FE4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657600" y="4157008"/>
            <a:ext cx="3620266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</a:t>
            </a:r>
            <a:r>
              <a:rPr lang="en-US" sz="2400" b="1" dirty="0">
                <a:solidFill>
                  <a:schemeClr val="bg1"/>
                </a:solidFill>
              </a:rPr>
              <a:t>Red Slice Clipping </a:t>
            </a:r>
            <a:r>
              <a:rPr lang="en-US" sz="2400" dirty="0">
                <a:solidFill>
                  <a:schemeClr val="bg1"/>
                </a:solidFill>
              </a:rPr>
              <a:t>and turn on </a:t>
            </a:r>
            <a:r>
              <a:rPr lang="en-US" sz="2400" b="1" dirty="0">
                <a:solidFill>
                  <a:schemeClr val="bg1"/>
                </a:solidFill>
              </a:rPr>
              <a:t>Green Slice Clipping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273ED-90CF-2B3E-BEDA-BD97DA7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8" y="422259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83FAA-ECA3-9B57-6305-F7F8FA66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6521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3E5DD3-1329-CCB5-BD50-FBFE9C0B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70" y="204971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2514600" y="2971800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</a:t>
            </a:r>
            <a:r>
              <a:rPr lang="en-US" sz="2400" dirty="0">
                <a:solidFill>
                  <a:schemeClr val="bg1"/>
                </a:solidFill>
              </a:rPr>
              <a:t>view.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FBE-C22D-36E0-881B-E9FD001A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98" y="132662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D7F5D8-F837-D0F1-0D46-ACEE085A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0" y="983166"/>
            <a:ext cx="7557025" cy="5115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CCE9AF-82FC-940B-29EE-FAD0A2B0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8" y="2391376"/>
            <a:ext cx="4975041" cy="25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41549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save as </a:t>
            </a:r>
            <a:r>
              <a:rPr lang="en-US" sz="2400" b="1" dirty="0">
                <a:solidFill>
                  <a:schemeClr val="bg1"/>
                </a:solidFill>
              </a:rPr>
              <a:t>MRB </a:t>
            </a:r>
            <a:r>
              <a:rPr lang="en-US" sz="2400" dirty="0">
                <a:solidFill>
                  <a:schemeClr val="bg1"/>
                </a:solidFill>
              </a:rPr>
              <a:t>bundle or as list of files.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myNewScene.mrb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</a:t>
            </a:r>
            <a:r>
              <a:rPr lang="en-US" sz="2400" b="1" dirty="0">
                <a:solidFill>
                  <a:schemeClr val="bg1"/>
                </a:solidFill>
              </a:rPr>
              <a:t>Save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52" y="315337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58" y="46783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CDC2D-EF19-DD01-3356-36BE17DA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8018" y="24519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FC8F65-E53F-47DC-B09B-EF353557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CEEB3A-D9A9-EB8D-21B2-EA2B2C4E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recently saved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486399" y="1905000"/>
            <a:ext cx="3446717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Recent </a:t>
            </a:r>
            <a:r>
              <a:rPr lang="en-US" sz="2400" dirty="0">
                <a:solidFill>
                  <a:schemeClr val="bg1"/>
                </a:solidFill>
              </a:rPr>
              <a:t>data list.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(You can load the scene using </a:t>
            </a: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or Add data as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8CB-020F-A245-0752-9F308B1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60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49EFD-7114-06EF-15F9-511E46B8B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066E7-6BC6-0C5E-D1BB-0A3572BF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75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62DCB-5EC8-D23C-2127-A6FAB505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B6951C-8972-19B5-BB01-9071A1A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90600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sample MRI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013479-C51F-861A-8B5D-F98267FD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4724400" y="2445603"/>
            <a:ext cx="3122738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Switch to window/level mouse mode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55" y="127634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4F8111-443F-BDA6-F199-F228CB20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Adjust window/level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502D-F597-256D-2744-A982413592E8}"/>
              </a:ext>
            </a:extLst>
          </p:cNvPr>
          <p:cNvSpPr txBox="1"/>
          <p:nvPr/>
        </p:nvSpPr>
        <p:spPr>
          <a:xfrm>
            <a:off x="5601431" y="2433299"/>
            <a:ext cx="3122738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Adjust window/level (brightness/contrast) using the left mouse button on a slice view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445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E057F-0FD9-E4AB-C6E0-B721AB71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32" y="2466975"/>
            <a:ext cx="2000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F2BB22-8E3F-D2D6-E246-0E9A6145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80871"/>
            <a:ext cx="7557025" cy="5115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8A87D-61E0-4C04-2004-9646957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" y="0"/>
            <a:ext cx="9052560" cy="1143000"/>
          </a:xfrm>
        </p:spPr>
        <p:txBody>
          <a:bodyPr/>
          <a:lstStyle/>
          <a:p>
            <a:r>
              <a:rPr lang="en-US" dirty="0"/>
              <a:t>Switch back to view/transform mode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7CFE8-5531-301A-527C-89F539E7F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257EE-228C-DB8E-F495-8D3B646A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2021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01E9B-03AC-07CB-0261-0C4327EC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61" y="131189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4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33674</TotalTime>
  <Words>1658</Words>
  <Application>Microsoft Office PowerPoint</Application>
  <PresentationFormat>On-screen Show (4:3)</PresentationFormat>
  <Paragraphs>218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Main user interface</vt:lpstr>
      <vt:lpstr>Load sample MRI data</vt:lpstr>
      <vt:lpstr>Load sample MRI data</vt:lpstr>
      <vt:lpstr>Load sample MRI data</vt:lpstr>
      <vt:lpstr>Adjust window/level</vt:lpstr>
      <vt:lpstr>Adjust window/level</vt:lpstr>
      <vt:lpstr>Switch back to view/transform mode</vt:lpstr>
      <vt:lpstr>Maximize view</vt:lpstr>
      <vt:lpstr>Slice view options</vt:lpstr>
      <vt:lpstr>Slice view options</vt:lpstr>
      <vt:lpstr>Show ruler</vt:lpstr>
      <vt:lpstr>Rotate to volume plane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Foreground image</vt:lpstr>
      <vt:lpstr>Create folder</vt:lpstr>
      <vt:lpstr>Context menu actions</vt:lpstr>
      <vt:lpstr>Rename folder</vt:lpstr>
      <vt:lpstr>Select multiple nodes</vt:lpstr>
      <vt:lpstr>Move nodes to folder</vt:lpstr>
      <vt:lpstr>Hide all nodes in folder</vt:lpstr>
      <vt:lpstr>Volume rendering</vt:lpstr>
      <vt:lpstr>Display options</vt:lpstr>
      <vt:lpstr>Adjust volume rendering</vt:lpstr>
      <vt:lpstr>Show models again</vt:lpstr>
      <vt:lpstr>Show models again</vt:lpstr>
      <vt:lpstr>Change skull model opacity</vt:lpstr>
      <vt:lpstr>Show axial slice in 3D</vt:lpstr>
      <vt:lpstr>Show coronal slice in 3D</vt:lpstr>
      <vt:lpstr>Model clipping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recently saved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Pinter</cp:lastModifiedBy>
  <cp:revision>716</cp:revision>
  <cp:lastPrinted>2013-02-02T23:26:38Z</cp:lastPrinted>
  <dcterms:created xsi:type="dcterms:W3CDTF">2010-01-28T18:12:58Z</dcterms:created>
  <dcterms:modified xsi:type="dcterms:W3CDTF">2022-05-24T18:32:16Z</dcterms:modified>
</cp:coreProperties>
</file>